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2F7F-EF50-F41D-F92C-8874AADB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5668-31AE-AC17-8AB2-CB07B2B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D88A-43F9-43AE-920D-8DBBA20B271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B0666-8235-15E8-AD84-5D685A2F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A03C5-7133-1F05-FA69-9449B52A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E625-31C3-4A40-BD0F-3C1883734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9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CB20E-4DE4-4E02-2C6D-76790E42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F6843-7730-F113-7152-63E929DE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7163B-88AF-F0F1-F3B4-FFA02CB39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3D88A-43F9-43AE-920D-8DBBA20B271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2EE0-86E9-AEFA-D996-6FF318C2A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ED9D8-83D2-B8D0-7A9A-BBF854B5B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9E625-31C3-4A40-BD0F-3C1883734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7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A79ECF-29D6-02BB-9779-F3EC1209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F5938-7D6D-8E7A-5573-61BFD6560C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8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3F60A0-4BBE-2042-6FAA-C6DE7D5A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1B5E-742D-58C5-C7B8-0A16181CCC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9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926C14-70BA-DCF0-CA41-458E5CEB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23203-7253-9D8E-0B75-F6CBC34DB3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DCA6D9-A11F-E491-C82C-1205DD61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9D232-3152-DFB0-6D2B-BA0C257EA5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3F15E8-0DD4-5806-7EB6-66D01B0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/>
              </a:rPr>
              <a:t>3. Sử dụng mệnh đề IF UPDATE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46644-6DDF-CF6E-D73E-5C73E5BD5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18DB85-341B-67FB-0C43-F1085574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/>
              </a:rPr>
              <a:t>3. Sử dụng mệnh đề IF UPDATE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492FF-8ACD-6DC9-2283-BB7057703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FFE088-F88D-BBE1-8C6B-17B2505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/>
              </a:rPr>
              <a:t>3. Sử dụng mệnh đề IF UPDATE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8A77C-8A93-FE50-1BDE-7D2E068C0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F2F04E-BB9E-4BB2-1291-DD229FF4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/>
              </a:rPr>
              <a:t>3. Sử dụng mệnh đề IF UPDATE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F39DD-DF01-38F3-AB23-ECF58D6DF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0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B85A8D-7C1A-4436-6861-8E2DE9CA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/>
              </a:rPr>
              <a:t>3. Sử dụng mệnh đề IF UPDATE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F8230-18D4-EEEB-55D1-588DF914C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55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9D89D7-668E-F54A-62E7-D8C8F3A82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Sửa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58995-81D5-D4F0-871D-FA6FF60ED4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0C66E4-AD5B-0227-D12F-A9823228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Xem nội dung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BA74F-2FB1-F1BC-6940-D1C26AA029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2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BDAE77-A4E0-9D4C-2E51-F4CE7C16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D9815-3113-EC22-AD0F-88DDCF76B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5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4FE2B6-8797-386E-8851-3A77C440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6. Xóa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92164-F6FC-4099-9047-AD1304981B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0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BC9DA-7009-280B-DC26-4C0D130D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4CDED-996B-C7EE-09D7-42F7DB86E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7FA895-9874-7EA0-D646-CE6633E2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8F81D-35C6-7E04-5713-2907ECD76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CD594E-FA2D-7B4A-1C09-F3274428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62464-AA0B-C866-E6E1-360969915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6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74A3D5-98B5-FB86-A5FB-BD131E44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DCB57-3652-96DC-A06C-DC65DDE48D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EDF4E1-5674-CDF9-A318-41F68682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694BA-BE88-EB16-09C2-28244E4E3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0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6AC45F-1997-EB31-E55B-39EC0733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511A9-C007-F3DA-515B-93E315FBAE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B432E8-1EDE-DC54-D907-7B2DFCC7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Định nghĩa Trigger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5B1FF-945D-AA52-5A5F-59EBD8C7BB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On-screen Show (4:3)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BÀI 5</vt:lpstr>
      <vt:lpstr>NỘI DUNG CHÍNH</vt:lpstr>
      <vt:lpstr>1. Tổng quan về Trigger</vt:lpstr>
      <vt:lpstr>1. Tổng quan về Trigger</vt:lpstr>
      <vt:lpstr>2. Định nghĩa Trigger </vt:lpstr>
      <vt:lpstr>2. Định nghĩa Trigger </vt:lpstr>
      <vt:lpstr>2. Định nghĩa Trigger </vt:lpstr>
      <vt:lpstr>2. Định nghĩa Trigger </vt:lpstr>
      <vt:lpstr>2. Định nghĩa Trigger </vt:lpstr>
      <vt:lpstr>2. Định nghĩa Trigger </vt:lpstr>
      <vt:lpstr>2. Định nghĩa Trigger </vt:lpstr>
      <vt:lpstr>3. Sử dụng mệnh đề IF UPDATE</vt:lpstr>
      <vt:lpstr>3. Sử dụng mệnh đề IF UPDATE</vt:lpstr>
      <vt:lpstr>3. Sử dụng mệnh đề IF UPDATE</vt:lpstr>
      <vt:lpstr>3. Sử dụng mệnh đề IF UPDATE</vt:lpstr>
      <vt:lpstr>3. Sử dụng mệnh đề IF UPDATE</vt:lpstr>
      <vt:lpstr>4. Sửa Trigger </vt:lpstr>
      <vt:lpstr>5. Xem nội dung Trigger</vt:lpstr>
      <vt:lpstr>6. Xóa Trigger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2024-10-28T11:18:08Z</dcterms:created>
  <dcterms:modified xsi:type="dcterms:W3CDTF">2024-10-28T11:18:08Z</dcterms:modified>
</cp:coreProperties>
</file>